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71" r:id="rId5"/>
    <p:sldId id="269" r:id="rId6"/>
    <p:sldId id="279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unito Light" pitchFamily="2" charset="-52"/>
      <p:regular r:id="rId12"/>
      <p:italic r:id="rId13"/>
    </p:embeddedFont>
    <p:embeddedFont>
      <p:font typeface="Nunito Sans Black" pitchFamily="2" charset="-52"/>
      <p:regular r:id="rId14"/>
      <p:bold r:id="rId15"/>
    </p:embeddedFont>
    <p:embeddedFont>
      <p:font typeface="Nunito Sans Extra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85371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53714" y="9891823"/>
            <a:ext cx="395177" cy="3951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3714" y="0"/>
            <a:ext cx="395177" cy="3951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84761" y="9891823"/>
            <a:ext cx="395177" cy="3951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7892823" y="6594549"/>
            <a:ext cx="395177" cy="3951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7892823" y="1648637"/>
            <a:ext cx="395177" cy="3951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84761" y="0"/>
            <a:ext cx="395177" cy="3951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315807" y="9891823"/>
            <a:ext cx="395177" cy="3951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315807" y="0"/>
            <a:ext cx="395177" cy="3951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19237" y="9891823"/>
            <a:ext cx="395177" cy="3951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19237" y="0"/>
            <a:ext cx="395177" cy="3951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950284" y="9891823"/>
            <a:ext cx="395177" cy="39517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17892823" y="4121593"/>
            <a:ext cx="395177" cy="39517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7892823" y="9067504"/>
            <a:ext cx="395177" cy="39517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950284" y="0"/>
            <a:ext cx="395177" cy="39517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42222" y="9891823"/>
            <a:ext cx="395177" cy="39517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642222" y="0"/>
            <a:ext cx="395177" cy="39517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373268" y="9891823"/>
            <a:ext cx="395177" cy="39517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5400000">
            <a:off x="17892823" y="5770230"/>
            <a:ext cx="395177" cy="395177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17892823" y="824319"/>
            <a:ext cx="395177" cy="395177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373268" y="0"/>
            <a:ext cx="395177" cy="395177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7104315" y="9891823"/>
            <a:ext cx="395177" cy="395177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7104315" y="0"/>
            <a:ext cx="395177" cy="395177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007745" y="9891823"/>
            <a:ext cx="395177" cy="395177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007745" y="0"/>
            <a:ext cx="395177" cy="395177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738792" y="9891823"/>
            <a:ext cx="395177" cy="395177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 rot="-5400000">
            <a:off x="17892823" y="3297274"/>
            <a:ext cx="395177" cy="395177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5400000">
            <a:off x="17892823" y="8243186"/>
            <a:ext cx="395177" cy="395177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4738792" y="0"/>
            <a:ext cx="395177" cy="395177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8430729" y="9891823"/>
            <a:ext cx="395177" cy="395177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8430729" y="0"/>
            <a:ext cx="395177" cy="395177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161776" y="9891823"/>
            <a:ext cx="395177" cy="395177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 rot="-5400000">
            <a:off x="17892823" y="4945912"/>
            <a:ext cx="395177" cy="395177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98" name="TextBox 9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13161776" y="0"/>
            <a:ext cx="395177" cy="395177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101" name="TextBox 10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7892823" y="9891823"/>
            <a:ext cx="395177" cy="395177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104" name="TextBox 10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7892823" y="0"/>
            <a:ext cx="395177" cy="395177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</p:spPr>
        </p:sp>
        <p:sp>
          <p:nvSpPr>
            <p:cNvPr id="107" name="TextBox 10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0796253" y="9891823"/>
            <a:ext cx="395177" cy="395177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0" name="TextBox 1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0796253" y="0"/>
            <a:ext cx="395177" cy="395177"/>
            <a:chOff x="0" y="0"/>
            <a:chExt cx="812800" cy="8128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3" name="TextBox 1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5527300" y="9891823"/>
            <a:ext cx="395177" cy="395177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5400000">
            <a:off x="17892823" y="2472956"/>
            <a:ext cx="395177" cy="395177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5400000">
            <a:off x="17892823" y="7418867"/>
            <a:ext cx="395177" cy="395177"/>
            <a:chOff x="0" y="0"/>
            <a:chExt cx="812800" cy="8128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15527300" y="0"/>
            <a:ext cx="395177" cy="395177"/>
            <a:chOff x="0" y="0"/>
            <a:chExt cx="812800" cy="812800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5" name="TextBox 1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7884737" y="3175265"/>
            <a:ext cx="8977062" cy="1968235"/>
            <a:chOff x="0" y="-171449"/>
            <a:chExt cx="11969416" cy="2624313"/>
          </a:xfrm>
        </p:grpSpPr>
        <p:sp>
          <p:nvSpPr>
            <p:cNvPr id="127" name="TextBox 127"/>
            <p:cNvSpPr txBox="1"/>
            <p:nvPr/>
          </p:nvSpPr>
          <p:spPr>
            <a:xfrm>
              <a:off x="0" y="-171449"/>
              <a:ext cx="11969416" cy="2077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endParaRPr lang="en-US" sz="9071" spc="-362" dirty="0">
                <a:solidFill>
                  <a:srgbClr val="171616"/>
                </a:solidFill>
                <a:latin typeface="Nunito Sans Extra Light"/>
              </a:endParaRPr>
            </a:p>
          </p:txBody>
        </p:sp>
        <p:sp>
          <p:nvSpPr>
            <p:cNvPr id="128" name="TextBox 128"/>
            <p:cNvSpPr txBox="1"/>
            <p:nvPr/>
          </p:nvSpPr>
          <p:spPr>
            <a:xfrm>
              <a:off x="1590660" y="1791144"/>
              <a:ext cx="8788096" cy="661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63"/>
                </a:lnSpc>
                <a:spcBef>
                  <a:spcPct val="0"/>
                </a:spcBef>
              </a:pPr>
              <a:r>
                <a:rPr lang="en-US" sz="5400" spc="1693" dirty="0">
                  <a:solidFill>
                    <a:srgbClr val="171616"/>
                  </a:solidFill>
                  <a:latin typeface="Nunito Sans Black"/>
                </a:rPr>
                <a:t>YOUNGSTER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12515291" y="8903554"/>
            <a:ext cx="4983055" cy="55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09"/>
              </a:lnSpc>
            </a:pPr>
            <a:r>
              <a:rPr lang="ru-RU" sz="1699" spc="287" dirty="0">
                <a:latin typeface="Nunito Light Bold"/>
              </a:rPr>
              <a:t>Выполнил студент группы 20ВЕБ-1</a:t>
            </a:r>
          </a:p>
          <a:p>
            <a:pPr algn="r">
              <a:lnSpc>
                <a:spcPts val="2209"/>
              </a:lnSpc>
            </a:pPr>
            <a:r>
              <a:rPr lang="ru-RU" sz="1699" spc="287" dirty="0">
                <a:latin typeface="Nunito Light Bold"/>
              </a:rPr>
              <a:t>Заиткулов Арслан Рустемович</a:t>
            </a:r>
            <a:endParaRPr lang="en-US" sz="1699" spc="287" dirty="0">
              <a:latin typeface="Nunito Light Bold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544290-DD84-41B8-AFF0-5D3005D4CB96}"/>
              </a:ext>
            </a:extLst>
          </p:cNvPr>
          <p:cNvSpPr txBox="1"/>
          <p:nvPr/>
        </p:nvSpPr>
        <p:spPr>
          <a:xfrm>
            <a:off x="7814482" y="1081981"/>
            <a:ext cx="9182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cap="all" dirty="0"/>
              <a:t>МИНИСТЕРСТВО ОБРАЗОВАНИЯ и науки РЕСПУБЛИКИ БАШКОРТОСТАН</a:t>
            </a:r>
            <a:endParaRPr lang="ru-RU" dirty="0"/>
          </a:p>
          <a:p>
            <a:pPr algn="ctr"/>
            <a:r>
              <a:rPr lang="ru-RU" cap="all" dirty="0"/>
              <a:t>Государственное автономное ПРОФЕССИОНАЛЬНОЕ ОБРАЗОВАТЕЛЬНОЕ УЧРЕЖДЕНИЕ </a:t>
            </a:r>
            <a:endParaRPr lang="ru-RU" dirty="0"/>
          </a:p>
          <a:p>
            <a:pPr algn="ctr"/>
            <a:r>
              <a:rPr lang="ru-RU" dirty="0"/>
              <a:t>УФИМСКИЙ КОЛЛЕДЖ СТАТИСТИКИ, ИНФОРМАТИКИ И ВЫЧИСЛИТЕЛЬНОЙ ТЕХНИКИ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0" y="3314700"/>
            <a:ext cx="8855524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ru-RU" sz="5999" dirty="0">
                <a:solidFill>
                  <a:srgbClr val="000000"/>
                </a:solidFill>
                <a:latin typeface="Nunito Light"/>
              </a:rPr>
              <a:t>Входная информация</a:t>
            </a:r>
            <a:endParaRPr lang="en-US" sz="5999" dirty="0">
              <a:solidFill>
                <a:srgbClr val="000000"/>
              </a:solidFill>
              <a:latin typeface="Nunito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7999" y="5664945"/>
            <a:ext cx="9010101" cy="37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ru-RU" sz="2800" dirty="0">
                <a:solidFill>
                  <a:srgbClr val="000000"/>
                </a:solidFill>
                <a:latin typeface="Nunito Light"/>
              </a:rPr>
              <a:t>Данные пользователя при регистрации/авторизации</a:t>
            </a:r>
            <a:endParaRPr lang="en-US" sz="2800" u="none" dirty="0">
              <a:solidFill>
                <a:srgbClr val="000000"/>
              </a:solidFill>
              <a:latin typeface="Nunito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9655"/>
            <a:ext cx="5974724" cy="896769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594156" y="-11747"/>
            <a:ext cx="395177" cy="3951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4156" y="9891823"/>
            <a:ext cx="395177" cy="3951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782469" y="-11747"/>
            <a:ext cx="395177" cy="3951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782469" y="9891823"/>
            <a:ext cx="395177" cy="3951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-11747"/>
            <a:ext cx="395177" cy="3951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0" y="9891823"/>
            <a:ext cx="395177" cy="39517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188313" y="-11747"/>
            <a:ext cx="395177" cy="3951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188313" y="9891823"/>
            <a:ext cx="395177" cy="3951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391234" y="-11747"/>
            <a:ext cx="395177" cy="39517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391234" y="9891823"/>
            <a:ext cx="395177" cy="39517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579547" y="-11747"/>
            <a:ext cx="395177" cy="395177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579547" y="9891823"/>
            <a:ext cx="395177" cy="39517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97078" y="-11747"/>
            <a:ext cx="395177" cy="395177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97078" y="9891823"/>
            <a:ext cx="395177" cy="39517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985391" y="-11747"/>
            <a:ext cx="395177" cy="39517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3985391" y="9891823"/>
            <a:ext cx="395177" cy="395177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 rot="5400000">
            <a:off x="4346000" y="2062138"/>
            <a:ext cx="274071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1699" spc="287" dirty="0">
                <a:solidFill>
                  <a:srgbClr val="FFFFFF"/>
                </a:solidFill>
                <a:latin typeface="Nunito Light Bold"/>
              </a:rPr>
              <a:t>YOUNGSTER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7600" y="0"/>
            <a:ext cx="5365076" cy="10287000"/>
            <a:chOff x="0" y="0"/>
            <a:chExt cx="715343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860" r="10860"/>
            <a:stretch>
              <a:fillRect/>
            </a:stretch>
          </p:blipFill>
          <p:spPr>
            <a:xfrm>
              <a:off x="0" y="0"/>
              <a:ext cx="7153435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922924" y="0"/>
            <a:ext cx="5365076" cy="5102502"/>
            <a:chOff x="0" y="0"/>
            <a:chExt cx="7153435" cy="68033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8317" b="18317"/>
            <a:stretch>
              <a:fillRect/>
            </a:stretch>
          </p:blipFill>
          <p:spPr>
            <a:xfrm>
              <a:off x="0" y="0"/>
              <a:ext cx="7153435" cy="680333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922924" y="5184498"/>
            <a:ext cx="5365076" cy="5102502"/>
            <a:chOff x="0" y="0"/>
            <a:chExt cx="7153435" cy="680333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8317" b="18317"/>
            <a:stretch>
              <a:fillRect/>
            </a:stretch>
          </p:blipFill>
          <p:spPr>
            <a:xfrm>
              <a:off x="0" y="0"/>
              <a:ext cx="7153435" cy="680333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05628" y="2267175"/>
            <a:ext cx="8877300" cy="3253351"/>
            <a:chOff x="-830763" y="-2602072"/>
            <a:chExt cx="11836400" cy="4337802"/>
          </a:xfrm>
        </p:grpSpPr>
        <p:sp>
          <p:nvSpPr>
            <p:cNvPr id="9" name="TextBox 9"/>
            <p:cNvSpPr txBox="1"/>
            <p:nvPr/>
          </p:nvSpPr>
          <p:spPr>
            <a:xfrm>
              <a:off x="542682" y="1233029"/>
              <a:ext cx="7416800" cy="502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ru-RU" sz="2800" u="none" dirty="0">
                  <a:solidFill>
                    <a:srgbClr val="000000"/>
                  </a:solidFill>
                  <a:latin typeface="Nunito Light"/>
                </a:rPr>
                <a:t>Вывод информации о постах</a:t>
              </a:r>
              <a:endParaRPr lang="en-US" sz="2800" u="none" dirty="0">
                <a:solidFill>
                  <a:srgbClr val="000000"/>
                </a:solidFill>
                <a:latin typeface="Nunito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830763" y="-2602072"/>
              <a:ext cx="11836400" cy="1323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ru-RU" sz="4800" u="none" dirty="0">
                  <a:solidFill>
                    <a:srgbClr val="000000"/>
                  </a:solidFill>
                  <a:latin typeface="Nunito Light"/>
                </a:rPr>
                <a:t>Выходная информация</a:t>
              </a:r>
              <a:endParaRPr lang="en-US" sz="4800" u="none" dirty="0">
                <a:solidFill>
                  <a:srgbClr val="000000"/>
                </a:solidFill>
                <a:latin typeface="Nunito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-11747"/>
            <a:ext cx="4380568" cy="395177"/>
            <a:chOff x="0" y="0"/>
            <a:chExt cx="5840757" cy="526903"/>
          </a:xfrm>
        </p:grpSpPr>
        <p:grpSp>
          <p:nvGrpSpPr>
            <p:cNvPr id="12" name="Group 12"/>
            <p:cNvGrpSpPr/>
            <p:nvPr/>
          </p:nvGrpSpPr>
          <p:grpSpPr>
            <a:xfrm>
              <a:off x="2125542" y="0"/>
              <a:ext cx="526903" cy="52690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526903" cy="52690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313854" y="0"/>
              <a:ext cx="526903" cy="52690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188313" y="0"/>
              <a:ext cx="526903" cy="52690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62771" y="0"/>
              <a:ext cx="526903" cy="52690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4251083" y="0"/>
              <a:ext cx="526903" cy="52690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028700" y="9906846"/>
            <a:ext cx="4380568" cy="395177"/>
            <a:chOff x="0" y="0"/>
            <a:chExt cx="5840757" cy="526903"/>
          </a:xfrm>
        </p:grpSpPr>
        <p:grpSp>
          <p:nvGrpSpPr>
            <p:cNvPr id="31" name="Group 31"/>
            <p:cNvGrpSpPr/>
            <p:nvPr/>
          </p:nvGrpSpPr>
          <p:grpSpPr>
            <a:xfrm>
              <a:off x="2125542" y="0"/>
              <a:ext cx="526903" cy="526903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526903" cy="526903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313854" y="0"/>
              <a:ext cx="526903" cy="52690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3188313" y="0"/>
              <a:ext cx="526903" cy="526903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062771" y="0"/>
              <a:ext cx="526903" cy="526903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4251083" y="0"/>
              <a:ext cx="526903" cy="526903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49" name="TextBox 49"/>
          <p:cNvSpPr txBox="1"/>
          <p:nvPr/>
        </p:nvSpPr>
        <p:spPr>
          <a:xfrm rot="5400000">
            <a:off x="16591598" y="6666316"/>
            <a:ext cx="274071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1699" spc="287" dirty="0">
                <a:solidFill>
                  <a:srgbClr val="FFFFFF"/>
                </a:solidFill>
                <a:latin typeface="Nunito Light Bold"/>
              </a:rPr>
              <a:t>YOUNGSTER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 rot="5400000">
            <a:off x="2887625" y="5114925"/>
            <a:ext cx="12512750" cy="0"/>
          </a:xfrm>
          <a:prstGeom prst="line">
            <a:avLst/>
          </a:prstGeom>
          <a:ln w="19050" cap="flat">
            <a:solidFill>
              <a:srgbClr val="454F2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10800000">
            <a:off x="-389360" y="5129212"/>
            <a:ext cx="19066721" cy="0"/>
          </a:xfrm>
          <a:prstGeom prst="line">
            <a:avLst/>
          </a:prstGeom>
          <a:ln w="19050" cap="flat">
            <a:solidFill>
              <a:srgbClr val="454F2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5400000">
            <a:off x="8947025" y="8954540"/>
            <a:ext cx="422524" cy="4225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947025" y="900411"/>
            <a:ext cx="422524" cy="4225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955540" y="4917950"/>
            <a:ext cx="422524" cy="4225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905616" y="4917950"/>
            <a:ext cx="422524" cy="4225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8947025" y="7134668"/>
            <a:ext cx="422524" cy="42252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5400000">
            <a:off x="8947025" y="2720283"/>
            <a:ext cx="422524" cy="42252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135668" y="4917950"/>
            <a:ext cx="422524" cy="42252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2725488" y="4917950"/>
            <a:ext cx="422524" cy="42252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8947025" y="9864476"/>
            <a:ext cx="422524" cy="42252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5400000">
            <a:off x="8947025" y="-9525"/>
            <a:ext cx="422524" cy="42252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7865476" y="4917950"/>
            <a:ext cx="422524" cy="42252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-4320" y="4917950"/>
            <a:ext cx="422524" cy="422524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5400000">
            <a:off x="8947025" y="8044604"/>
            <a:ext cx="422524" cy="422524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-5400000">
            <a:off x="8947025" y="1810347"/>
            <a:ext cx="422524" cy="422524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6045604" y="4917950"/>
            <a:ext cx="422524" cy="42252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-10800000">
            <a:off x="1815552" y="4917950"/>
            <a:ext cx="422524" cy="422524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4315" tIns="54315" rIns="54315" bIns="54315" rtlCol="0" anchor="ctr"/>
            <a:lstStyle/>
            <a:p>
              <a:pPr marL="0" lvl="0" indent="0" algn="ctr">
                <a:lnSpc>
                  <a:spcPts val="2993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F7CC03EE-38A7-48AA-9B6A-2520BA71AE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8451" cy="4898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9FF92E9-DD39-4B74-B9A5-EE9CD0C390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4855" y="5360279"/>
            <a:ext cx="8961879" cy="4926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35C2AC6D-5C3B-4EE2-A1CA-01236CA16C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778406" y="162880"/>
            <a:ext cx="4267198" cy="4662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278A9A9-AD77-4F2D-86D3-3994A51B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355" y="5360279"/>
            <a:ext cx="8828298" cy="4926721"/>
          </a:xfrm>
          <a:prstGeom prst="rect">
            <a:avLst/>
          </a:prstGeom>
        </p:spPr>
      </p:pic>
      <p:sp>
        <p:nvSpPr>
          <p:cNvPr id="69" name="TextBox 30">
            <a:extLst>
              <a:ext uri="{FF2B5EF4-FFF2-40B4-BE49-F238E27FC236}">
                <a16:creationId xmlns:a16="http://schemas.microsoft.com/office/drawing/2014/main" id="{F7D31CD8-0312-49FF-A84F-5FF63695A017}"/>
              </a:ext>
            </a:extLst>
          </p:cNvPr>
          <p:cNvSpPr txBox="1"/>
          <p:nvPr/>
        </p:nvSpPr>
        <p:spPr>
          <a:xfrm>
            <a:off x="9244235" y="4852212"/>
            <a:ext cx="28956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1699" spc="287" dirty="0">
                <a:latin typeface="Nunito Light Bold"/>
              </a:rPr>
              <a:t>YOUNGSTER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755003" y="4213890"/>
            <a:ext cx="5924280" cy="1859220"/>
          </a:xfrm>
          <a:custGeom>
            <a:avLst/>
            <a:gdLst/>
            <a:ahLst/>
            <a:cxnLst/>
            <a:rect l="l" t="t" r="r" b="b"/>
            <a:pathLst>
              <a:path w="1560304" h="489671">
                <a:moveTo>
                  <a:pt x="0" y="0"/>
                </a:moveTo>
                <a:lnTo>
                  <a:pt x="1560304" y="0"/>
                </a:lnTo>
                <a:lnTo>
                  <a:pt x="1560304" y="489671"/>
                </a:lnTo>
                <a:lnTo>
                  <a:pt x="0" y="4896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34286" y="0"/>
            <a:ext cx="6853714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576185" y="-812"/>
            <a:ext cx="4281917" cy="395177"/>
            <a:chOff x="0" y="0"/>
            <a:chExt cx="5709222" cy="526903"/>
          </a:xfrm>
        </p:grpSpPr>
        <p:grpSp>
          <p:nvGrpSpPr>
            <p:cNvPr id="8" name="Group 8"/>
            <p:cNvGrpSpPr/>
            <p:nvPr/>
          </p:nvGrpSpPr>
          <p:grpSpPr>
            <a:xfrm>
              <a:off x="2073708" y="0"/>
              <a:ext cx="526903" cy="52690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526903" cy="52690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110563" y="0"/>
              <a:ext cx="526903" cy="52690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036854" y="0"/>
              <a:ext cx="526903" cy="52690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4147417" y="0"/>
              <a:ext cx="526903" cy="52690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5182320" y="0"/>
              <a:ext cx="526903" cy="52690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3576185" y="9891823"/>
            <a:ext cx="4281917" cy="395177"/>
            <a:chOff x="0" y="0"/>
            <a:chExt cx="5709222" cy="526903"/>
          </a:xfrm>
        </p:grpSpPr>
        <p:grpSp>
          <p:nvGrpSpPr>
            <p:cNvPr id="27" name="Group 27"/>
            <p:cNvGrpSpPr/>
            <p:nvPr/>
          </p:nvGrpSpPr>
          <p:grpSpPr>
            <a:xfrm>
              <a:off x="2073708" y="0"/>
              <a:ext cx="526903" cy="52690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526903" cy="52690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110563" y="0"/>
              <a:ext cx="526903" cy="52690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036854" y="0"/>
              <a:ext cx="526903" cy="52690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147417" y="0"/>
              <a:ext cx="526903" cy="526903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182320" y="0"/>
              <a:ext cx="526903" cy="52690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D95BE0B-AE4B-4A5B-B356-FB6D6B9076BA}"/>
              </a:ext>
            </a:extLst>
          </p:cNvPr>
          <p:cNvSpPr txBox="1"/>
          <p:nvPr/>
        </p:nvSpPr>
        <p:spPr>
          <a:xfrm>
            <a:off x="209748" y="3695700"/>
            <a:ext cx="647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 – </a:t>
            </a:r>
            <a:r>
              <a:rPr lang="ru-RU" sz="2800" dirty="0"/>
              <a:t>Основа верстки сайта</a:t>
            </a:r>
          </a:p>
          <a:p>
            <a:r>
              <a:rPr lang="en-US" sz="2800" dirty="0"/>
              <a:t>CSS</a:t>
            </a:r>
            <a:r>
              <a:rPr lang="ru-RU" sz="2800" dirty="0"/>
              <a:t> - Стили сайта</a:t>
            </a:r>
            <a:endParaRPr lang="en-US" sz="2800" dirty="0"/>
          </a:p>
          <a:p>
            <a:r>
              <a:rPr lang="en-US" sz="2800" dirty="0"/>
              <a:t>Laravel</a:t>
            </a:r>
            <a:r>
              <a:rPr lang="ru-RU" sz="2800" dirty="0"/>
              <a:t> - Основной функционал сайта</a:t>
            </a:r>
            <a:endParaRPr lang="en-US" sz="2800" dirty="0"/>
          </a:p>
          <a:p>
            <a:r>
              <a:rPr lang="en-US" sz="2800" dirty="0"/>
              <a:t>JS - </a:t>
            </a:r>
            <a:r>
              <a:rPr lang="ru-RU" sz="2800" dirty="0"/>
              <a:t>Клиентская часть функционала сайта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2D753-A2A9-45E5-B6EC-48B4791CC035}"/>
              </a:ext>
            </a:extLst>
          </p:cNvPr>
          <p:cNvSpPr txBox="1"/>
          <p:nvPr/>
        </p:nvSpPr>
        <p:spPr>
          <a:xfrm>
            <a:off x="2868196" y="683493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Используемые средства разработки веб-приложения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1590" y="0"/>
            <a:ext cx="8486410" cy="10287000"/>
            <a:chOff x="0" y="0"/>
            <a:chExt cx="1131521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9" b="9619"/>
            <a:stretch>
              <a:fillRect/>
            </a:stretch>
          </p:blipFill>
          <p:spPr>
            <a:xfrm>
              <a:off x="0" y="0"/>
              <a:ext cx="11315214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253921" y="4624127"/>
            <a:ext cx="775534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ru-RU" sz="5999" u="none" dirty="0">
                <a:solidFill>
                  <a:srgbClr val="000000"/>
                </a:solidFill>
                <a:latin typeface="Nunito Light"/>
              </a:rPr>
              <a:t>Спасибо за внимание</a:t>
            </a:r>
            <a:endParaRPr lang="en-US" sz="5999" u="none" dirty="0">
              <a:solidFill>
                <a:srgbClr val="000000"/>
              </a:solidFill>
              <a:latin typeface="Nunito Light"/>
            </a:endParaRPr>
          </a:p>
        </p:txBody>
      </p:sp>
      <p:grpSp>
        <p:nvGrpSpPr>
          <p:cNvPr id="9" name="Group 9"/>
          <p:cNvGrpSpPr/>
          <p:nvPr/>
        </p:nvGrpSpPr>
        <p:grpSpPr>
          <a:xfrm rot="5400000">
            <a:off x="0" y="4149142"/>
            <a:ext cx="395177" cy="3951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0" y="5742681"/>
            <a:ext cx="395177" cy="3951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0" y="2555603"/>
            <a:ext cx="395177" cy="3951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0" y="7336220"/>
            <a:ext cx="395177" cy="3951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0" y="4945912"/>
            <a:ext cx="395177" cy="3951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4A7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0" y="3352372"/>
            <a:ext cx="395177" cy="3951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0" y="6539451"/>
            <a:ext cx="395177" cy="3951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 rot="5400000">
            <a:off x="8809619" y="1598349"/>
            <a:ext cx="2740713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1699" spc="287" dirty="0">
                <a:solidFill>
                  <a:srgbClr val="FFFFFF"/>
                </a:solidFill>
                <a:latin typeface="Nunito Light Bold"/>
              </a:rPr>
              <a:t>YOUNGSTER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72</Words>
  <Application>Microsoft Office PowerPoint</Application>
  <PresentationFormat>Произвольный</PresentationFormat>
  <Paragraphs>20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Calibri</vt:lpstr>
      <vt:lpstr>Nunito Light</vt:lpstr>
      <vt:lpstr>Nunito Sans Extra Light</vt:lpstr>
      <vt:lpstr>Arial</vt:lpstr>
      <vt:lpstr>Nunito Sans Black</vt:lpstr>
      <vt:lpstr>Nunito Light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White and Black Minimal Fashion Photographer Portfolio Presention</dc:title>
  <dc:creator>Арслан Заиткулов</dc:creator>
  <cp:lastModifiedBy>Арслан Заиткулов</cp:lastModifiedBy>
  <cp:revision>3</cp:revision>
  <dcterms:created xsi:type="dcterms:W3CDTF">2006-08-16T00:00:00Z</dcterms:created>
  <dcterms:modified xsi:type="dcterms:W3CDTF">2023-12-20T21:16:40Z</dcterms:modified>
  <dc:identifier>DAFQ5Nl9Q9I</dc:identifier>
</cp:coreProperties>
</file>